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2801600" cy="9601200" type="A3"/>
  <p:notesSz cx="9926638" cy="14355763"/>
  <p:defaultTextStyle>
    <a:defPPr>
      <a:defRPr lang="en-US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4681"/>
  </p:normalViewPr>
  <p:slideViewPr>
    <p:cSldViewPr snapToGrid="0" snapToObjects="1">
      <p:cViewPr varScale="1">
        <p:scale>
          <a:sx n="87" d="100"/>
          <a:sy n="87" d="100"/>
        </p:scale>
        <p:origin x="-1104" y="-7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20281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720281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r">
              <a:defRPr sz="1800"/>
            </a:lvl1pPr>
          </a:lstStyle>
          <a:p>
            <a:fld id="{BB6C9FA3-2046-3148-B588-4A5619DAA493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1793875"/>
            <a:ext cx="6459538" cy="4845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51" tIns="69376" rIns="138751" bIns="693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6908711"/>
            <a:ext cx="7941310" cy="5652582"/>
          </a:xfrm>
          <a:prstGeom prst="rect">
            <a:avLst/>
          </a:prstGeom>
        </p:spPr>
        <p:txBody>
          <a:bodyPr vert="horz" lIns="138751" tIns="69376" rIns="138751" bIns="6937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5484"/>
            <a:ext cx="4301543" cy="720280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13635484"/>
            <a:ext cx="4301543" cy="720280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r">
              <a:defRPr sz="1800"/>
            </a:lvl1pPr>
          </a:lstStyle>
          <a:p>
            <a:fld id="{EBF73776-1963-2C4A-AF63-93338E5B9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4953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5A5A-EF7B-5D49-BC9B-846AD7134EC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C854-57CC-0840-894D-6EB11CD81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5A5A-EF7B-5D49-BC9B-846AD7134EC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C854-57CC-0840-894D-6EB11CD81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5A5A-EF7B-5D49-BC9B-846AD7134EC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C854-57CC-0840-894D-6EB11CD81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5A5A-EF7B-5D49-BC9B-846AD7134EC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C854-57CC-0840-894D-6EB11CD81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5A5A-EF7B-5D49-BC9B-846AD7134EC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C854-57CC-0840-894D-6EB11CD81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5A5A-EF7B-5D49-BC9B-846AD7134EC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C854-57CC-0840-894D-6EB11CD81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5A5A-EF7B-5D49-BC9B-846AD7134EC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C854-57CC-0840-894D-6EB11CD81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5A5A-EF7B-5D49-BC9B-846AD7134EC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C854-57CC-0840-894D-6EB11CD81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5A5A-EF7B-5D49-BC9B-846AD7134EC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C854-57CC-0840-894D-6EB11CD81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5A5A-EF7B-5D49-BC9B-846AD7134EC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C854-57CC-0840-894D-6EB11CD81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5A5A-EF7B-5D49-BC9B-846AD7134EC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C854-57CC-0840-894D-6EB11CD81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B5A5A-EF7B-5D49-BC9B-846AD7134EC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EC854-57CC-0840-894D-6EB11CD81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842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urful weave.htm"/>
          <p:cNvPicPr/>
          <p:nvPr/>
        </p:nvPicPr>
        <p:blipFill rotWithShape="1">
          <a:blip r:embed="rId2" cstate="print"/>
          <a:srcRect t="6956" b="36794"/>
          <a:stretch/>
        </p:blipFill>
        <p:spPr>
          <a:xfrm>
            <a:off x="20" y="0"/>
            <a:ext cx="12801580" cy="9601190"/>
          </a:xfrm>
          <a:prstGeom prst="rect">
            <a:avLst/>
          </a:prstGeom>
        </p:spPr>
      </p:pic>
      <p:sp>
        <p:nvSpPr>
          <p:cNvPr id="9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863052" y="3188658"/>
            <a:ext cx="4938548" cy="6412542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954347" y="7173310"/>
            <a:ext cx="982191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8430" y="4367053"/>
            <a:ext cx="4140000" cy="2867222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In our team, we are committed to </a:t>
            </a:r>
            <a:br>
              <a:rPr lang="en-US" sz="4400" b="1" dirty="0" smtClean="0"/>
            </a:br>
            <a:r>
              <a:rPr lang="en-US" sz="1800" i="1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 </a:t>
            </a:r>
            <a:r>
              <a:rPr lang="en-US" sz="1800" b="1" i="1" dirty="0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best word to describe how you want to work together better to raise children’s achievement – effective, resilient, collaborative, dedicated, well-built, deeper</a:t>
            </a:r>
            <a:br>
              <a:rPr lang="en-US" sz="1800" b="1" i="1" dirty="0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</a:br>
            <a:r>
              <a:rPr lang="en-US" sz="1800" i="1" dirty="0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 </a:t>
            </a:r>
            <a:r>
              <a:rPr lang="en-US" sz="4400" b="1" dirty="0" smtClean="0"/>
              <a:t>relationships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8429" y="7434340"/>
            <a:ext cx="4441933" cy="1536241"/>
          </a:xfrm>
        </p:spPr>
        <p:txBody>
          <a:bodyPr>
            <a:noAutofit/>
          </a:bodyPr>
          <a:lstStyle/>
          <a:p>
            <a:r>
              <a:rPr lang="en-US" sz="2400" i="1" dirty="0" smtClean="0"/>
              <a:t>Our main goal is to: </a:t>
            </a:r>
            <a:r>
              <a:rPr lang="en-US" sz="2400" i="1" dirty="0" smtClean="0">
                <a:solidFill>
                  <a:schemeClr val="bg1">
                    <a:lumMod val="65000"/>
                  </a:schemeClr>
                </a:solidFill>
              </a:rPr>
              <a:t>_________________________________________________________________________________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220719" y="7642746"/>
            <a:ext cx="7340143" cy="1810689"/>
          </a:xfrm>
          <a:prstGeom prst="foldedCorner">
            <a:avLst>
              <a:gd name="adj" fmla="val 16099"/>
            </a:avLst>
          </a:prstGeom>
          <a:solidFill>
            <a:schemeClr val="bg1">
              <a:lumMod val="85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Signatories</a:t>
            </a:r>
            <a:r>
              <a:rPr lang="en-US" sz="1600" dirty="0" smtClean="0">
                <a:solidFill>
                  <a:schemeClr val="tx1"/>
                </a:solidFill>
              </a:rPr>
              <a:t> :</a:t>
            </a: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				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					Date: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0719" y="157655"/>
            <a:ext cx="7340142" cy="7276685"/>
          </a:xfrm>
          <a:prstGeom prst="rect">
            <a:avLst/>
          </a:prstGeom>
          <a:solidFill>
            <a:schemeClr val="bg2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Having a successful relationship is an important goal for us because</a:t>
            </a:r>
            <a:r>
              <a:rPr lang="is-IS" sz="1800" b="1" dirty="0" smtClean="0">
                <a:solidFill>
                  <a:schemeClr val="tx1"/>
                </a:solidFill>
              </a:rPr>
              <a:t>…</a:t>
            </a:r>
          </a:p>
          <a:p>
            <a:r>
              <a:rPr lang="en-US" sz="1800" i="1" dirty="0" smtClean="0">
                <a:solidFill>
                  <a:schemeClr val="bg1">
                    <a:lumMod val="65000"/>
                  </a:schemeClr>
                </a:solidFill>
              </a:rPr>
              <a:t>Why are we doing this? Does it matter to us?</a:t>
            </a:r>
            <a:endParaRPr lang="en-US" sz="1800" b="1" dirty="0" smtClean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We are prepared to take the following steps to achieve our goal:</a:t>
            </a: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1</a:t>
            </a:r>
          </a:p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2</a:t>
            </a: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3</a:t>
            </a:r>
            <a:endParaRPr lang="en-US" sz="1800" b="1" dirty="0">
              <a:solidFill>
                <a:schemeClr val="tx1"/>
              </a:solidFill>
            </a:endParaRP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We feel this is a realistic goal, and we need a few things to make it possible:</a:t>
            </a: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1</a:t>
            </a: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2</a:t>
            </a: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3</a:t>
            </a:r>
          </a:p>
          <a:p>
            <a:endParaRPr lang="en-US" sz="1800" b="1" dirty="0">
              <a:solidFill>
                <a:schemeClr val="tx1"/>
              </a:solidFill>
            </a:endParaRP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We will have these things in place/completed by: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1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2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3</a:t>
            </a: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7740869" y="94885"/>
            <a:ext cx="4887310" cy="2893708"/>
          </a:xfrm>
          <a:custGeom>
            <a:avLst/>
            <a:gdLst>
              <a:gd name="connsiteX0" fmla="*/ 0 w 5867844"/>
              <a:gd name="connsiteY0" fmla="*/ 1673772 h 3347544"/>
              <a:gd name="connsiteX1" fmla="*/ 2933922 w 5867844"/>
              <a:gd name="connsiteY1" fmla="*/ 0 h 3347544"/>
              <a:gd name="connsiteX2" fmla="*/ 5867844 w 5867844"/>
              <a:gd name="connsiteY2" fmla="*/ 1673772 h 3347544"/>
              <a:gd name="connsiteX3" fmla="*/ 2933922 w 5867844"/>
              <a:gd name="connsiteY3" fmla="*/ 3347544 h 3347544"/>
              <a:gd name="connsiteX4" fmla="*/ 0 w 5867844"/>
              <a:gd name="connsiteY4" fmla="*/ 1673772 h 334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7844" h="3347544">
                <a:moveTo>
                  <a:pt x="0" y="1673772"/>
                </a:moveTo>
                <a:cubicBezTo>
                  <a:pt x="0" y="749373"/>
                  <a:pt x="1313562" y="0"/>
                  <a:pt x="2933922" y="0"/>
                </a:cubicBezTo>
                <a:cubicBezTo>
                  <a:pt x="4554282" y="0"/>
                  <a:pt x="5867844" y="749373"/>
                  <a:pt x="5867844" y="1673772"/>
                </a:cubicBezTo>
                <a:cubicBezTo>
                  <a:pt x="5867844" y="2598171"/>
                  <a:pt x="4554282" y="3347544"/>
                  <a:pt x="2933922" y="3347544"/>
                </a:cubicBezTo>
                <a:cubicBezTo>
                  <a:pt x="1313562" y="3347544"/>
                  <a:pt x="0" y="2598171"/>
                  <a:pt x="0" y="1673772"/>
                </a:cubicBezTo>
                <a:close/>
              </a:path>
            </a:pathLst>
          </a:custGeom>
          <a:solidFill>
            <a:schemeClr val="bg2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dirty="0">
              <a:solidFill>
                <a:schemeClr val="tx1"/>
              </a:solidFill>
            </a:endParaRP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Operating Guidelines</a:t>
            </a:r>
            <a:r>
              <a:rPr lang="en-US" sz="1800" i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1800" i="1" dirty="0" smtClean="0">
                <a:solidFill>
                  <a:schemeClr val="bg1">
                    <a:lumMod val="65000"/>
                  </a:schemeClr>
                </a:solidFill>
              </a:rPr>
              <a:t>Possible guides might include:  meeting  guidelines, decision-making, conflict-resolution process, workload distribution, communications</a:t>
            </a:r>
            <a:endParaRPr lang="en-US" sz="18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0694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111</Words>
  <Application>Microsoft Office PowerPoint</Application>
  <PresentationFormat>A3 Paper (297x420 mm)</PresentationFormat>
  <Paragraphs>35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In our team, we are committed to   best word to describe how you want to work together better to raise children’s achievement – effective, resilient, collaborative, dedicated, well-built, deeper  relationships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our team, we are committed to  _____________ relationships</dc:title>
  <dc:creator>Microsoft Office User</dc:creator>
  <cp:lastModifiedBy>Coll O'Connor</cp:lastModifiedBy>
  <cp:revision>11</cp:revision>
  <cp:lastPrinted>2017-09-04T02:44:23Z</cp:lastPrinted>
  <dcterms:created xsi:type="dcterms:W3CDTF">2017-09-04T01:42:51Z</dcterms:created>
  <dcterms:modified xsi:type="dcterms:W3CDTF">2017-09-04T20:07:31Z</dcterms:modified>
</cp:coreProperties>
</file>